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4"/>
  </p:notesMasterIdLst>
  <p:sldIdLst>
    <p:sldId id="256" r:id="rId2"/>
    <p:sldId id="267" r:id="rId3"/>
    <p:sldId id="259" r:id="rId4"/>
    <p:sldId id="271" r:id="rId5"/>
    <p:sldId id="277" r:id="rId6"/>
    <p:sldId id="273" r:id="rId7"/>
    <p:sldId id="278" r:id="rId8"/>
    <p:sldId id="272" r:id="rId9"/>
    <p:sldId id="283" r:id="rId10"/>
    <p:sldId id="279" r:id="rId11"/>
    <p:sldId id="284" r:id="rId12"/>
    <p:sldId id="282" r:id="rId13"/>
    <p:sldId id="285" r:id="rId14"/>
    <p:sldId id="286" r:id="rId15"/>
    <p:sldId id="287" r:id="rId16"/>
    <p:sldId id="288" r:id="rId17"/>
    <p:sldId id="289" r:id="rId18"/>
    <p:sldId id="292" r:id="rId19"/>
    <p:sldId id="293" r:id="rId20"/>
    <p:sldId id="291" r:id="rId21"/>
    <p:sldId id="290" r:id="rId22"/>
    <p:sldId id="26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презентация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Большие Тарханы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«Колобок» села Большие </a:t>
            </a:r>
            <a:r>
              <a:rPr lang="ru-RU" sz="1600" b="1" dirty="0" err="1" smtClean="0">
                <a:latin typeface="Georgia" pitchFamily="18" charset="0"/>
                <a:cs typeface="Times New Roman" pitchFamily="18" charset="0"/>
              </a:rPr>
              <a:t>Тарханы»Тетюшского</a:t>
            </a: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 совместные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Освоение второго</a:t>
            </a:r>
          </a:p>
          <a:p>
            <a:pPr algn="ctr"/>
            <a:r>
              <a:rPr lang="ru-RU" sz="2400" b="1" dirty="0" smtClean="0"/>
              <a:t> государственного языка</a:t>
            </a:r>
          </a:p>
          <a:p>
            <a:pPr algn="ctr"/>
            <a:r>
              <a:rPr lang="ru-RU" sz="2400" b="1" dirty="0" smtClean="0"/>
              <a:t>(</a:t>
            </a:r>
            <a:r>
              <a:rPr lang="ru-RU" sz="2400" b="1" smtClean="0"/>
              <a:t>русский язык) </a:t>
            </a:r>
            <a:endParaRPr lang="ru-RU" sz="2400" b="1" dirty="0" smtClean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ФОП</a:t>
            </a:r>
            <a:r>
              <a:rPr lang="ru-RU" b="1" dirty="0" smtClean="0"/>
              <a:t> и </a:t>
            </a:r>
            <a:r>
              <a:rPr lang="ru-RU" dirty="0" smtClean="0"/>
              <a:t>Федерального </a:t>
            </a:r>
            <a:r>
              <a:rPr lang="ru-RU" dirty="0" smtClean="0"/>
              <a:t>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Юридический и почтовый адрес основного здания:</a:t>
            </a:r>
            <a:r>
              <a:rPr lang="ru-RU" dirty="0" smtClean="0"/>
              <a:t> 422386,Республика Татарстан, </a:t>
            </a:r>
            <a:r>
              <a:rPr lang="ru-RU" dirty="0" err="1" smtClean="0"/>
              <a:t>Тетюшский</a:t>
            </a:r>
            <a:r>
              <a:rPr lang="ru-RU" dirty="0" smtClean="0"/>
              <a:t> муниципальный район, село Большие Тарханы, </a:t>
            </a:r>
            <a:r>
              <a:rPr lang="ru-RU" dirty="0" err="1" smtClean="0"/>
              <a:t>ул.М.Горького</a:t>
            </a:r>
            <a:r>
              <a:rPr lang="ru-RU" dirty="0" smtClean="0"/>
              <a:t>, дом 36 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Телефоны: 8 (84373)51-2-06.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/>
              <a:t>   E-mail</a:t>
            </a:r>
            <a:r>
              <a:rPr lang="ru-RU" b="1" dirty="0" smtClean="0"/>
              <a:t>: </a:t>
            </a:r>
            <a:r>
              <a:rPr lang="en-US" dirty="0" smtClean="0"/>
              <a:t>gulsina.yakatova@mail.ru</a:t>
            </a:r>
            <a:endParaRPr lang="ru-RU" dirty="0" smtClean="0"/>
          </a:p>
          <a:p>
            <a:pPr algn="just"/>
            <a:r>
              <a:rPr lang="ru-RU" b="1" dirty="0" smtClean="0"/>
              <a:t>Информационный сайт ДОУ:</a:t>
            </a:r>
          </a:p>
          <a:p>
            <a:pPr algn="just"/>
            <a:r>
              <a:rPr lang="ru-RU" b="1" dirty="0" smtClean="0"/>
              <a:t> МБДОУ «Детский сад «Колобок» села Большие Тарханы»</a:t>
            </a: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634</TotalTime>
  <Words>2391</Words>
  <Application>Microsoft Office PowerPoint</Application>
  <PresentationFormat>Экран (4:3)</PresentationFormat>
  <Paragraphs>224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   Краткая презентация образовательной программы дошкольного образования  село Большие Тарханы 2023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гульсина</cp:lastModifiedBy>
  <cp:revision>131</cp:revision>
  <dcterms:created xsi:type="dcterms:W3CDTF">2013-12-24T12:41:12Z</dcterms:created>
  <dcterms:modified xsi:type="dcterms:W3CDTF">2023-10-12T05:59:13Z</dcterms:modified>
</cp:coreProperties>
</file>